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71" r:id="rId6"/>
    <p:sldId id="263" r:id="rId7"/>
    <p:sldId id="270" r:id="rId8"/>
    <p:sldId id="274" r:id="rId9"/>
    <p:sldId id="272" r:id="rId10"/>
    <p:sldId id="278" r:id="rId11"/>
    <p:sldId id="273" r:id="rId12"/>
    <p:sldId id="259" r:id="rId13"/>
    <p:sldId id="267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3C43-2A53-402F-9A7A-3ACC318F43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E7B3-943E-4B87-B4C4-22439769D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3C43-2A53-402F-9A7A-3ACC318F43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E7B3-943E-4B87-B4C4-22439769D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3C43-2A53-402F-9A7A-3ACC318F43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E7B3-943E-4B87-B4C4-22439769D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132804_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4286250"/>
            <a:ext cx="2827338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939088" y="6642100"/>
            <a:ext cx="1204912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ma-SE" sz="800" dirty="0">
                <a:solidFill>
                  <a:schemeClr val="bg1"/>
                </a:solidFill>
                <a:latin typeface="+mn-lt"/>
              </a:rPr>
              <a:t>http://ku4mina.ucoz.ru/</a:t>
            </a:r>
            <a:endParaRPr lang="ru-RU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00800" cy="1428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5A3C43-2A53-402F-9A7A-3ACC318F43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3E7B3-943E-4B87-B4C4-22439769D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5A3C43-2A53-402F-9A7A-3ACC318F43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3E7B3-943E-4B87-B4C4-22439769D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071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57174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5A3C43-2A53-402F-9A7A-3ACC318F43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3E7B3-943E-4B87-B4C4-22439769D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39088" y="6642100"/>
            <a:ext cx="1204912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ma-SE" sz="800" dirty="0">
                <a:solidFill>
                  <a:schemeClr val="bg1"/>
                </a:solidFill>
                <a:latin typeface="+mn-lt"/>
              </a:rPr>
              <a:t>http://ku4mina.ucoz.ru/</a:t>
            </a:r>
            <a:endParaRPr lang="ru-RU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5A3C43-2A53-402F-9A7A-3ACC318F43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3E7B3-943E-4B87-B4C4-22439769D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8" descr="132804_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750"/>
            <a:ext cx="1357313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939088" y="6642100"/>
            <a:ext cx="1204912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ma-SE" sz="800" dirty="0">
                <a:solidFill>
                  <a:schemeClr val="bg1"/>
                </a:solidFill>
                <a:latin typeface="+mn-lt"/>
              </a:rPr>
              <a:t>http://ku4mina.ucoz.ru/</a:t>
            </a:r>
            <a:endParaRPr lang="ru-RU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5A3C43-2A53-402F-9A7A-3ACC318F43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3E7B3-943E-4B87-B4C4-22439769D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5A3C43-2A53-402F-9A7A-3ACC318F43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3E7B3-943E-4B87-B4C4-22439769D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5A3C43-2A53-402F-9A7A-3ACC318F43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3E7B3-943E-4B87-B4C4-22439769D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39088" y="6642100"/>
            <a:ext cx="1204912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ma-SE" sz="800" dirty="0">
                <a:solidFill>
                  <a:schemeClr val="bg1"/>
                </a:solidFill>
                <a:latin typeface="+mn-lt"/>
              </a:rPr>
              <a:t>http://ku4mina.ucoz.ru/</a:t>
            </a:r>
            <a:endParaRPr lang="ru-RU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5A3C43-2A53-402F-9A7A-3ACC318F43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3E7B3-943E-4B87-B4C4-22439769D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3C43-2A53-402F-9A7A-3ACC318F43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E7B3-943E-4B87-B4C4-22439769D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5A3C43-2A53-402F-9A7A-3ACC318F43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3E7B3-943E-4B87-B4C4-22439769D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39088" y="6642100"/>
            <a:ext cx="1204912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ma-SE" sz="800" dirty="0">
                <a:solidFill>
                  <a:schemeClr val="bg1"/>
                </a:solidFill>
                <a:latin typeface="+mn-lt"/>
              </a:rPr>
              <a:t>http://ku4mina.ucoz.ru/</a:t>
            </a:r>
            <a:endParaRPr lang="ru-RU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5A3C43-2A53-402F-9A7A-3ACC318F43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3E7B3-943E-4B87-B4C4-22439769D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39088" y="6642100"/>
            <a:ext cx="1204912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ma-SE" sz="800" dirty="0">
                <a:solidFill>
                  <a:schemeClr val="bg1"/>
                </a:solidFill>
                <a:latin typeface="+mn-lt"/>
              </a:rPr>
              <a:t>http://ku4mina.ucoz.ru/</a:t>
            </a:r>
            <a:endParaRPr lang="ru-RU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5A3C43-2A53-402F-9A7A-3ACC318F43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3E7B3-943E-4B87-B4C4-22439769D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3C43-2A53-402F-9A7A-3ACC318F43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E7B3-943E-4B87-B4C4-22439769D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3C43-2A53-402F-9A7A-3ACC318F43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E7B3-943E-4B87-B4C4-22439769D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3C43-2A53-402F-9A7A-3ACC318F43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E7B3-943E-4B87-B4C4-22439769D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3C43-2A53-402F-9A7A-3ACC318F43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E7B3-943E-4B87-B4C4-22439769D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3C43-2A53-402F-9A7A-3ACC318F43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E7B3-943E-4B87-B4C4-22439769D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3C43-2A53-402F-9A7A-3ACC318F43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E7B3-943E-4B87-B4C4-22439769D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3C43-2A53-402F-9A7A-3ACC318F43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E7B3-943E-4B87-B4C4-22439769D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A3C43-2A53-402F-9A7A-3ACC318F43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E7B3-943E-4B87-B4C4-22439769D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132804_1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97513"/>
            <a:ext cx="1793875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85A3C43-2A53-402F-9A7A-3ACC318F43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CD3E7B3-943E-4B87-B4C4-22439769D1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939088" y="6642100"/>
            <a:ext cx="1204912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ma-SE" sz="800" dirty="0">
                <a:solidFill>
                  <a:schemeClr val="bg1"/>
                </a:solidFill>
                <a:latin typeface="+mn-lt"/>
              </a:rPr>
              <a:t>http://ku4mina.ucoz.ru/</a:t>
            </a:r>
            <a:endParaRPr lang="ru-RU" sz="800" dirty="0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24589.2097A190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C:\Documents and Settings\OShmakova\Рабочий стол\book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617" y="1556792"/>
            <a:ext cx="8446702" cy="4608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Юбилей библиотеки</a:t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КИЖТ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УрГУПС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708920"/>
            <a:ext cx="2448272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19876" t="25000" r="18012" b="9483"/>
          <a:stretch>
            <a:fillRect/>
          </a:stretch>
        </p:blipFill>
        <p:spPr bwMode="auto">
          <a:xfrm>
            <a:off x="1331640" y="4485109"/>
            <a:ext cx="792088" cy="672083"/>
          </a:xfrm>
          <a:prstGeom prst="rect">
            <a:avLst/>
          </a:prstGeom>
          <a:noFill/>
        </p:spPr>
      </p:pic>
      <p:pic>
        <p:nvPicPr>
          <p:cNvPr id="7" name="Рисунок 6" descr="C:\Documents and Settings\OShmakova\Рабочий стол\5631456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797152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OShmakova\Рабочий стол\165340_snezhinka_20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912965"/>
            <a:ext cx="619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OShmakova\Рабочий стол\165340_snezhinka_20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2104653"/>
            <a:ext cx="619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OShmakova\Рабочий стол\165340_snezhinka_20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221088"/>
            <a:ext cx="619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OShmakova\Рабочий стол\165340_snezhinka_20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6971" y="1700808"/>
            <a:ext cx="619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OShmakova\Рабочий стол\165340_snezhinka_20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4963" y="3976861"/>
            <a:ext cx="619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OShmakova\Рабочий стол\165340_snezhinka_20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7211" y="3429000"/>
            <a:ext cx="619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004048" y="2783830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декабря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476672"/>
            <a:ext cx="8229600" cy="92211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Премьера фильма «История библиотеки КИЖТ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УрГУПС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расказанная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накануне её 80-летия»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Мероприятия 2016 года\80 библиотека\Библиотека КИЖТ 1 дек. 16 80 лет\IMG_0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6" y="1340768"/>
            <a:ext cx="6804758" cy="453650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259632" y="5747246"/>
            <a:ext cx="7056784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Члены съёмочной группы: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Седошенко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А., Бурова П.,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Ситало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А.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Мероприятия 2016 года\80 библиотека\Библиотека КИЖТ 1 дек. 16 80 лет\IMG_0148.jpg"/>
          <p:cNvPicPr>
            <a:picLocks noChangeAspect="1" noChangeArrowheads="1"/>
          </p:cNvPicPr>
          <p:nvPr/>
        </p:nvPicPr>
        <p:blipFill>
          <a:blip r:embed="rId2" cstate="print"/>
          <a:srcRect l="1747" t="13360" r="33029"/>
          <a:stretch>
            <a:fillRect/>
          </a:stretch>
        </p:blipFill>
        <p:spPr bwMode="auto">
          <a:xfrm>
            <a:off x="323528" y="980728"/>
            <a:ext cx="3096344" cy="274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79208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выставке экспонатов будущего музея библиотеки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D:\Мероприятия 2016 года\80 библиотека\фото 031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1960" t="5405" r="7182"/>
          <a:stretch>
            <a:fillRect/>
          </a:stretch>
        </p:blipFill>
        <p:spPr bwMode="auto">
          <a:xfrm>
            <a:off x="4716016" y="4005064"/>
            <a:ext cx="3888432" cy="265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D:\Мероприятия 2016 года\80 библиотека\фото 032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 l="44719" t="10178" r="6192" b="3908"/>
          <a:stretch>
            <a:fillRect/>
          </a:stretch>
        </p:blipFill>
        <p:spPr bwMode="auto">
          <a:xfrm>
            <a:off x="3275856" y="1700808"/>
            <a:ext cx="2808312" cy="2706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Мероприятия 2016 года\80 библиотека\фото 01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lum bright="20000"/>
          </a:blip>
          <a:srcRect t="13796" r="19404"/>
          <a:stretch>
            <a:fillRect/>
          </a:stretch>
        </p:blipFill>
        <p:spPr bwMode="auto">
          <a:xfrm>
            <a:off x="179512" y="3861048"/>
            <a:ext cx="3816424" cy="2736304"/>
          </a:xfrm>
          <a:prstGeom prst="rect">
            <a:avLst/>
          </a:prstGeom>
          <a:noFill/>
        </p:spPr>
      </p:pic>
      <p:pic>
        <p:nvPicPr>
          <p:cNvPr id="9" name="Picture 2" descr="D:\Мероприятия 2016 года\80 библиотека\80 лет видео+фото\IMG_0315.JPG"/>
          <p:cNvPicPr>
            <a:picLocks noChangeAspect="1" noChangeArrowheads="1"/>
          </p:cNvPicPr>
          <p:nvPr/>
        </p:nvPicPr>
        <p:blipFill>
          <a:blip r:embed="rId6" cstate="print">
            <a:lum bright="20000" contrast="10000"/>
          </a:blip>
          <a:srcRect l="20301" r="20301"/>
          <a:stretch>
            <a:fillRect/>
          </a:stretch>
        </p:blipFill>
        <p:spPr bwMode="auto">
          <a:xfrm>
            <a:off x="6133764" y="1052736"/>
            <a:ext cx="27587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77809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Подарки библиотеке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Мероприятия 2016 года\80 библиотека\фото 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 r="4647"/>
          <a:stretch>
            <a:fillRect/>
          </a:stretch>
        </p:blipFill>
        <p:spPr bwMode="auto">
          <a:xfrm>
            <a:off x="104704" y="1124744"/>
            <a:ext cx="2955128" cy="5112568"/>
          </a:xfrm>
          <a:prstGeom prst="rect">
            <a:avLst/>
          </a:prstGeom>
          <a:noFill/>
        </p:spPr>
      </p:pic>
      <p:pic>
        <p:nvPicPr>
          <p:cNvPr id="7" name="Picture 2" descr="D:\Мероприятия 2016 года\80 библиотека\фото 063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t="3814" r="1634" b="11863"/>
          <a:stretch>
            <a:fillRect/>
          </a:stretch>
        </p:blipFill>
        <p:spPr bwMode="auto">
          <a:xfrm>
            <a:off x="3131840" y="3501008"/>
            <a:ext cx="5616624" cy="271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Мероприятия 2016 года\80 библиотека\фото 066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6660232" y="1124743"/>
            <a:ext cx="2304256" cy="315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:\Мероприятия 2016 года\80 библиотека\фото 067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4321" r="6112"/>
          <a:stretch>
            <a:fillRect/>
          </a:stretch>
        </p:blipFill>
        <p:spPr bwMode="auto">
          <a:xfrm>
            <a:off x="3203848" y="1124744"/>
            <a:ext cx="332237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Юбилейный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флешмоб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ероприятия 2016 года\80 библиотека\80 лет видео+фото\IMG_0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2132856"/>
            <a:ext cx="9144000" cy="2664296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539552" y="494116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Группа Д-11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поздравляет библиотеку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Мероприятия 2016 года\80 библиотека\Библиотека КИЖТ 1 дек. 16 80 лет\IMG_0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01" t="15036" r="16750"/>
          <a:stretch>
            <a:fillRect/>
          </a:stretch>
        </p:blipFill>
        <p:spPr bwMode="auto">
          <a:xfrm>
            <a:off x="251520" y="1052736"/>
            <a:ext cx="8568952" cy="4634135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Поздравление от Администрации института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26360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Дорофеева Л.Е.  - директор МБУК «БИС г. Кургана»,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депутат Курганской городской Думы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Мероприятия 2016 года\80 библиотека\Библиотека КИЖТ 1 дек. 16 80 лет\IMG_0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848" t="3814" r="10741"/>
          <a:stretch>
            <a:fillRect/>
          </a:stretch>
        </p:blipFill>
        <p:spPr bwMode="auto">
          <a:xfrm>
            <a:off x="2397035" y="1052736"/>
            <a:ext cx="4335205" cy="468052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6512" y="288032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Библиотеку поздравляют…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3792"/>
            <a:ext cx="9144000" cy="78296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Ассоциация библиотекарей  г. Кургана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:\Мероприятия 2016 года\80 библиотека\Библиотека КИЖТ 1 дек. 16 80 лет\IMG_0088.jpg"/>
          <p:cNvPicPr>
            <a:picLocks noChangeAspect="1" noChangeArrowheads="1"/>
          </p:cNvPicPr>
          <p:nvPr/>
        </p:nvPicPr>
        <p:blipFill>
          <a:blip r:embed="rId2" cstate="print"/>
          <a:srcRect l="27352" t="8327" r="11129" b="10930"/>
          <a:stretch>
            <a:fillRect/>
          </a:stretch>
        </p:blipFill>
        <p:spPr bwMode="auto">
          <a:xfrm>
            <a:off x="2051720" y="1196751"/>
            <a:ext cx="51845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06896" y="54543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Гончаренко Н.М. – председатель Ассоциации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3610744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Пичугина Л.М.,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директор Курганской областной </a:t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юношеской библиотеки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ероприятия 2016 года\80 библиотека\Библиотека КИЖТ 1 дек. 16 80 лет\IMG_01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10000"/>
          </a:blip>
          <a:srcRect l="33941" t="12728" r="6661"/>
          <a:stretch>
            <a:fillRect/>
          </a:stretch>
        </p:blipFill>
        <p:spPr bwMode="auto">
          <a:xfrm>
            <a:off x="395536" y="1772816"/>
            <a:ext cx="2736304" cy="2680289"/>
          </a:xfrm>
          <a:prstGeom prst="rect">
            <a:avLst/>
          </a:prstGeom>
          <a:noFill/>
        </p:spPr>
      </p:pic>
      <p:pic>
        <p:nvPicPr>
          <p:cNvPr id="7" name="Picture 2" descr="D:\Мероприятия 2016 года\80 библиотека\Библиотека КИЖТ 1 дек. 16 80 лет\IMG_0109.jpg"/>
          <p:cNvPicPr>
            <a:picLocks noChangeAspect="1" noChangeArrowheads="1"/>
          </p:cNvPicPr>
          <p:nvPr/>
        </p:nvPicPr>
        <p:blipFill>
          <a:blip r:embed="rId3" cstate="print"/>
          <a:srcRect t="13100" r="22559"/>
          <a:stretch>
            <a:fillRect/>
          </a:stretch>
        </p:blipFill>
        <p:spPr bwMode="auto">
          <a:xfrm>
            <a:off x="6156176" y="692696"/>
            <a:ext cx="2736304" cy="262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724128" y="3212976"/>
            <a:ext cx="37444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Коллеги из линейной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технической библиотеки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библиотеки ДКЖ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5" descr="D:\Мероприятия 2016 года\80 библиотека\Библиотека КИЖТ 1 дек. 16 80 лет\IMG_0113.jpg"/>
          <p:cNvPicPr>
            <a:picLocks noChangeAspect="1" noChangeArrowheads="1"/>
          </p:cNvPicPr>
          <p:nvPr/>
        </p:nvPicPr>
        <p:blipFill>
          <a:blip r:embed="rId4" cstate="print"/>
          <a:srcRect l="12728" t="13714" r="27352"/>
          <a:stretch>
            <a:fillRect/>
          </a:stretch>
        </p:blipFill>
        <p:spPr bwMode="auto">
          <a:xfrm>
            <a:off x="3203848" y="2608073"/>
            <a:ext cx="2880320" cy="276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483768" y="5517232"/>
            <a:ext cx="43204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Куртова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С.И.,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зав. отделом художественной литературы ЦГБ им. В.Маяковского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264" y="332656"/>
            <a:ext cx="6923112" cy="79208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Друзья  и коллеги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Мероприятия 2016 года\80 библиотека\Библиотека КИЖТ 1 дек. 16 80 лет\IMG_01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3016"/>
            <a:ext cx="3528392" cy="2690103"/>
          </a:xfrm>
          <a:prstGeom prst="rect">
            <a:avLst/>
          </a:prstGeom>
          <a:noFill/>
        </p:spPr>
      </p:pic>
      <p:pic>
        <p:nvPicPr>
          <p:cNvPr id="5" name="Picture 2" descr="D:\Мероприятия 2016 года\80 библиотека\Библиотека КИЖТ 1 дек. 16 80 лет\IMG_0115.jpg"/>
          <p:cNvPicPr>
            <a:picLocks noChangeAspect="1" noChangeArrowheads="1"/>
          </p:cNvPicPr>
          <p:nvPr/>
        </p:nvPicPr>
        <p:blipFill>
          <a:blip r:embed="rId3" cstate="print"/>
          <a:srcRect t="7692"/>
          <a:stretch>
            <a:fillRect/>
          </a:stretch>
        </p:blipFill>
        <p:spPr bwMode="auto">
          <a:xfrm>
            <a:off x="160334" y="1124744"/>
            <a:ext cx="397961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Мероприятия 2016 года\80 библиотека\Библиотека КИЖТ 1 дек. 16 80 лет\IMG_0124.jpg"/>
          <p:cNvPicPr>
            <a:picLocks noChangeAspect="1" noChangeArrowheads="1"/>
          </p:cNvPicPr>
          <p:nvPr/>
        </p:nvPicPr>
        <p:blipFill>
          <a:blip r:embed="rId4" cstate="print"/>
          <a:srcRect l="41515" t="15556" r="22423" b="11863"/>
          <a:stretch>
            <a:fillRect/>
          </a:stretch>
        </p:blipFill>
        <p:spPr bwMode="auto">
          <a:xfrm>
            <a:off x="1907704" y="3528392"/>
            <a:ext cx="244827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Мероприятия 2016 года\80 библиотека\Библиотека КИЖТ 1 дек. 16 80 лет\IMG_0131.jpg"/>
          <p:cNvPicPr>
            <a:picLocks noChangeAspect="1" noChangeArrowheads="1"/>
          </p:cNvPicPr>
          <p:nvPr/>
        </p:nvPicPr>
        <p:blipFill>
          <a:blip r:embed="rId5" cstate="print"/>
          <a:srcRect l="35151" t="22906" r="23483" b="3908"/>
          <a:stretch>
            <a:fillRect/>
          </a:stretch>
        </p:blipFill>
        <p:spPr bwMode="auto">
          <a:xfrm>
            <a:off x="4274575" y="1124744"/>
            <a:ext cx="195360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Мероприятия 2016 года\80 библиотека\Библиотека КИЖТ 1 дек. 16 80 лет\IMG_0122.jpg"/>
          <p:cNvPicPr>
            <a:picLocks noChangeAspect="1" noChangeArrowheads="1"/>
          </p:cNvPicPr>
          <p:nvPr/>
        </p:nvPicPr>
        <p:blipFill>
          <a:blip r:embed="rId6" cstate="print"/>
          <a:srcRect l="5198" t="8587" r="44551" b="5640"/>
          <a:stretch>
            <a:fillRect/>
          </a:stretch>
        </p:blipFill>
        <p:spPr bwMode="auto">
          <a:xfrm>
            <a:off x="6435480" y="1124744"/>
            <a:ext cx="20249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Мероприятия 2016 года\80 библиотека\Библиотека КИЖТ 1 дек. 16 80 лет\IMG_01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19" t="10178" r="18170" b="2317"/>
          <a:stretch>
            <a:fillRect/>
          </a:stretch>
        </p:blipFill>
        <p:spPr bwMode="auto">
          <a:xfrm>
            <a:off x="395536" y="908720"/>
            <a:ext cx="3888432" cy="4193407"/>
          </a:xfrm>
          <a:prstGeom prst="rect">
            <a:avLst/>
          </a:prstGeom>
          <a:noFill/>
        </p:spPr>
      </p:pic>
      <p:pic>
        <p:nvPicPr>
          <p:cNvPr id="9" name="Picture 2" descr="D:\Мероприятия 2016 года\80 библиотека\Библиотека КИЖТ 1 дек. 16 80 лет\IMG_0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080" y="1556792"/>
            <a:ext cx="423639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58416" y="5157192"/>
            <a:ext cx="35855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А.А.Оглоблин,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художник-график, дизайнер, выпускник учебного заведения 1963 г.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4499992" y="620688"/>
            <a:ext cx="44644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С.Ф.Никитина,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Курганский поэт,  </a:t>
            </a:r>
            <a:r>
              <a:rPr lang="ru-RU" b="1" noProof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руководитель клуба «Поэтическая горница»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544616" cy="86409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Юбилейная почта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cid:image001.jpg@01D24589.2097A190"/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067944" y="2708920"/>
            <a:ext cx="48965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Documents and Settings\OShmakova\Рабочий стол\ub-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29" y="1340768"/>
            <a:ext cx="4684895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212</TotalTime>
  <Words>124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Тема6</vt:lpstr>
      <vt:lpstr>Юбилей библиотеки КИЖТ УрГУПС</vt:lpstr>
      <vt:lpstr>Юбилейный флешмоб </vt:lpstr>
      <vt:lpstr>Поздравление от Администрации института</vt:lpstr>
      <vt:lpstr>Дорофеева Л.Е.  - директор МБУК «БИС г. Кургана»,  депутат Курганской городской Думы</vt:lpstr>
      <vt:lpstr>Ассоциация библиотекарей  г. Кургана</vt:lpstr>
      <vt:lpstr>Пичугина Л.М.,  директор Курганской областной  юношеской библиотеки</vt:lpstr>
      <vt:lpstr>Друзья  и коллеги</vt:lpstr>
      <vt:lpstr>Слайд 8</vt:lpstr>
      <vt:lpstr>Юбилейная почта</vt:lpstr>
      <vt:lpstr>Премьера фильма «История библиотеки КИЖТ УрГУПС,  расказанная накануне её 80-летия»</vt:lpstr>
      <vt:lpstr>На выставке экспонатов будущего музея библиотеки</vt:lpstr>
      <vt:lpstr>Подарки библиотеке</vt:lpstr>
      <vt:lpstr>СПАСИБО!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Юбилей библиотеки КИЖТ УрГУПС</dc:title>
  <dc:creator>OShmakova</dc:creator>
  <cp:lastModifiedBy>OShmakova</cp:lastModifiedBy>
  <cp:revision>23</cp:revision>
  <dcterms:created xsi:type="dcterms:W3CDTF">2017-02-02T10:49:15Z</dcterms:created>
  <dcterms:modified xsi:type="dcterms:W3CDTF">2017-02-07T03:07:22Z</dcterms:modified>
</cp:coreProperties>
</file>